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7BCD5-9A75-4A97-86FD-CE8AB4F5BDAA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FE5B-2ECD-4E08-8EA6-C866E644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02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7BCD5-9A75-4A97-86FD-CE8AB4F5BDAA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FE5B-2ECD-4E08-8EA6-C866E644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2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7BCD5-9A75-4A97-86FD-CE8AB4F5BDAA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FE5B-2ECD-4E08-8EA6-C866E644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866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7BCD5-9A75-4A97-86FD-CE8AB4F5BDAA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FE5B-2ECD-4E08-8EA6-C866E644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599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7BCD5-9A75-4A97-86FD-CE8AB4F5BDAA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FE5B-2ECD-4E08-8EA6-C866E644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200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7BCD5-9A75-4A97-86FD-CE8AB4F5BDAA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FE5B-2ECD-4E08-8EA6-C866E644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76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7BCD5-9A75-4A97-86FD-CE8AB4F5BDAA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FE5B-2ECD-4E08-8EA6-C866E644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004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7BCD5-9A75-4A97-86FD-CE8AB4F5BDAA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FE5B-2ECD-4E08-8EA6-C866E644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7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7BCD5-9A75-4A97-86FD-CE8AB4F5BDAA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FE5B-2ECD-4E08-8EA6-C866E644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56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7BCD5-9A75-4A97-86FD-CE8AB4F5BDAA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FE5B-2ECD-4E08-8EA6-C866E644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94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7BCD5-9A75-4A97-86FD-CE8AB4F5BDAA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FE5B-2ECD-4E08-8EA6-C866E644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84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7BCD5-9A75-4A97-86FD-CE8AB4F5BDAA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0FE5B-2ECD-4E08-8EA6-C866E644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33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529" y="429371"/>
            <a:ext cx="1035219" cy="1331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68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4118" y="429370"/>
            <a:ext cx="675859" cy="1335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46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861" y="429371"/>
            <a:ext cx="1517499" cy="1339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318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46929" y="429370"/>
            <a:ext cx="1995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SutonnyMJ" pitchFamily="2" charset="0"/>
              </a:rPr>
              <a:t>evsjv</a:t>
            </a:r>
            <a:r>
              <a:rPr lang="en-US" sz="2400" b="1" dirty="0" smtClean="0">
                <a:solidFill>
                  <a:srgbClr val="FF0000"/>
                </a:solidFill>
                <a:latin typeface="SutonnyMJ" pitchFamily="2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SutonnyMJ" pitchFamily="2" charset="0"/>
              </a:rPr>
              <a:t>beel</a:t>
            </a:r>
            <a:r>
              <a:rPr lang="en-US" sz="2400" b="1" dirty="0" smtClean="0">
                <a:solidFill>
                  <a:srgbClr val="FF0000"/>
                </a:solidFill>
                <a:latin typeface="SutonnyMJ" pitchFamily="2" charset="0"/>
              </a:rPr>
              <a:t>©-1432</a:t>
            </a:r>
            <a:endParaRPr lang="en-US" sz="2400" b="1" dirty="0">
              <a:solidFill>
                <a:srgbClr val="FF0000"/>
              </a:solidFill>
              <a:latin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09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46929" y="739472"/>
            <a:ext cx="23853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SutonnyMJ" pitchFamily="2" charset="0"/>
              </a:rPr>
              <a:t>Dcj‡ÿ</a:t>
            </a:r>
            <a:r>
              <a:rPr lang="en-US" b="1" dirty="0" smtClean="0">
                <a:latin typeface="SutonnyMJ" pitchFamily="2" charset="0"/>
              </a:rPr>
              <a:t>¨ </a:t>
            </a:r>
            <a:r>
              <a:rPr lang="en-US" b="1" dirty="0" err="1" smtClean="0">
                <a:latin typeface="SutonnyMJ" pitchFamily="2" charset="0"/>
              </a:rPr>
              <a:t>cvVKe</a:t>
            </a:r>
            <a:r>
              <a:rPr lang="en-US" b="1" dirty="0" smtClean="0">
                <a:latin typeface="SutonnyMJ" pitchFamily="2" charset="0"/>
              </a:rPr>
              <a:t>„›`, </a:t>
            </a:r>
            <a:r>
              <a:rPr lang="en-US" b="1" dirty="0" err="1" smtClean="0">
                <a:latin typeface="SutonnyMJ" pitchFamily="2" charset="0"/>
              </a:rPr>
              <a:t>ïfvbya¨vqx</a:t>
            </a:r>
            <a:r>
              <a:rPr lang="en-US" b="1" dirty="0" smtClean="0">
                <a:latin typeface="SutonnyMJ" pitchFamily="2" charset="0"/>
              </a:rPr>
              <a:t> I </a:t>
            </a:r>
            <a:r>
              <a:rPr lang="en-US" b="1" dirty="0" err="1" smtClean="0">
                <a:latin typeface="SutonnyMJ" pitchFamily="2" charset="0"/>
              </a:rPr>
              <a:t>cÖwZwbwae</a:t>
            </a:r>
            <a:r>
              <a:rPr lang="en-US" b="1" dirty="0" smtClean="0">
                <a:latin typeface="SutonnyMJ" pitchFamily="2" charset="0"/>
              </a:rPr>
              <a:t>„›`‡K </a:t>
            </a:r>
            <a:r>
              <a:rPr lang="en-US" b="1" dirty="0" err="1" smtClean="0">
                <a:latin typeface="SutonnyMJ" pitchFamily="2" charset="0"/>
              </a:rPr>
              <a:t>RvbvB</a:t>
            </a:r>
            <a:endParaRPr lang="en-US" b="1" dirty="0">
              <a:latin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16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46929" y="1303525"/>
            <a:ext cx="1995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SutonnyMJ" pitchFamily="2" charset="0"/>
              </a:rPr>
              <a:t>bee‡l©i</a:t>
            </a:r>
            <a:r>
              <a:rPr lang="en-US" sz="2400" b="1" dirty="0" smtClean="0">
                <a:solidFill>
                  <a:srgbClr val="FF0000"/>
                </a:solidFill>
                <a:latin typeface="SutonnyMJ" pitchFamily="2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SutonnyMJ" pitchFamily="2" charset="0"/>
              </a:rPr>
              <a:t>ï‡f”Qv</a:t>
            </a:r>
            <a:endParaRPr lang="en-US" sz="2400" b="1" dirty="0">
              <a:solidFill>
                <a:srgbClr val="FF0000"/>
              </a:solidFill>
              <a:latin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004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379" y="932435"/>
            <a:ext cx="1733384" cy="32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300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</Words>
  <Application>Microsoft Office PowerPoint</Application>
  <PresentationFormat>Widescreen</PresentationFormat>
  <Paragraphs>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SutonnyMJ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SAYAN</dc:creator>
  <cp:lastModifiedBy>SAYAN</cp:lastModifiedBy>
  <cp:revision>2</cp:revision>
  <dcterms:created xsi:type="dcterms:W3CDTF">2025-04-13T19:05:31Z</dcterms:created>
  <dcterms:modified xsi:type="dcterms:W3CDTF">2025-04-13T19:21:46Z</dcterms:modified>
</cp:coreProperties>
</file>